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9" r:id="rId2"/>
    <p:sldId id="304" r:id="rId3"/>
    <p:sldId id="257" r:id="rId4"/>
    <p:sldId id="258" r:id="rId5"/>
    <p:sldId id="290" r:id="rId6"/>
    <p:sldId id="291" r:id="rId7"/>
    <p:sldId id="292" r:id="rId8"/>
    <p:sldId id="301" r:id="rId9"/>
    <p:sldId id="303" r:id="rId10"/>
    <p:sldId id="270" r:id="rId11"/>
    <p:sldId id="307" r:id="rId12"/>
    <p:sldId id="278" r:id="rId13"/>
    <p:sldId id="282" r:id="rId14"/>
    <p:sldId id="300" r:id="rId15"/>
    <p:sldId id="273" r:id="rId16"/>
    <p:sldId id="274" r:id="rId17"/>
    <p:sldId id="285" r:id="rId18"/>
    <p:sldId id="305" r:id="rId19"/>
    <p:sldId id="306" r:id="rId20"/>
    <p:sldId id="284" r:id="rId21"/>
    <p:sldId id="276" r:id="rId22"/>
    <p:sldId id="261" r:id="rId23"/>
    <p:sldId id="269" r:id="rId24"/>
    <p:sldId id="263" r:id="rId25"/>
    <p:sldId id="264" r:id="rId26"/>
    <p:sldId id="260" r:id="rId27"/>
    <p:sldId id="265" r:id="rId28"/>
    <p:sldId id="267" r:id="rId29"/>
    <p:sldId id="266" r:id="rId30"/>
    <p:sldId id="271" r:id="rId31"/>
    <p:sldId id="277" r:id="rId32"/>
    <p:sldId id="279" r:id="rId33"/>
    <p:sldId id="268" r:id="rId34"/>
    <p:sldId id="280" r:id="rId35"/>
    <p:sldId id="281" r:id="rId36"/>
    <p:sldId id="287" r:id="rId37"/>
    <p:sldId id="288" r:id="rId38"/>
    <p:sldId id="302" r:id="rId39"/>
    <p:sldId id="275" r:id="rId40"/>
    <p:sldId id="298" r:id="rId41"/>
    <p:sldId id="294" r:id="rId42"/>
    <p:sldId id="295" r:id="rId43"/>
    <p:sldId id="296" r:id="rId44"/>
    <p:sldId id="297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1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8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96655/build-and-logic-gate-with-7400-ics-nand-in-negative-logic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simple.wikipedia.org/wiki/Logic_gate" TargetMode="External"/><Relationship Id="rId9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slide" Target="slide10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8.xml"/><Relationship Id="rId7" Type="http://schemas.openxmlformats.org/officeDocument/2006/relationships/image" Target="../media/image1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5.png"/><Relationship Id="rId4" Type="http://schemas.openxmlformats.org/officeDocument/2006/relationships/slide" Target="slide11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12" Type="http://schemas.openxmlformats.org/officeDocument/2006/relationships/slide" Target="slide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5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image" Target="../media/image6.png"/><Relationship Id="rId9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3.png"/><Relationship Id="rId10" Type="http://schemas.openxmlformats.org/officeDocument/2006/relationships/image" Target="../media/image20.gif"/><Relationship Id="rId4" Type="http://schemas.openxmlformats.org/officeDocument/2006/relationships/image" Target="../media/image18.png"/><Relationship Id="rId9" Type="http://schemas.openxmlformats.org/officeDocument/2006/relationships/image" Target="../media/image16.gif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13.xml"/><Relationship Id="rId12" Type="http://schemas.openxmlformats.org/officeDocument/2006/relationships/slide" Target="slide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7.xml"/><Relationship Id="rId5" Type="http://schemas.openxmlformats.org/officeDocument/2006/relationships/slide" Target="slide8.xml"/><Relationship Id="rId15" Type="http://schemas.openxmlformats.org/officeDocument/2006/relationships/slide" Target="slide7.xml"/><Relationship Id="rId10" Type="http://schemas.openxmlformats.org/officeDocument/2006/relationships/slide" Target="slide3.xml"/><Relationship Id="rId4" Type="http://schemas.openxmlformats.org/officeDocument/2006/relationships/slide" Target="slide1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7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2128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7582163" y="539776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E554B-B3D6-4CB5-B74C-5A29AB0797AD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7123768" y="6306423"/>
            <a:ext cx="2943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7123768" y="6121757"/>
            <a:ext cx="916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6978422" y="545453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7055991" y="6073121"/>
            <a:ext cx="301080" cy="165525"/>
          </a:xfrm>
          <a:prstGeom prst="bentConnector4">
            <a:avLst>
              <a:gd name="adj1" fmla="val 1162"/>
              <a:gd name="adj2" fmla="val 238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153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5840364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CB51C5-7FD4-423E-AFB8-593E35340014}"/>
              </a:ext>
            </a:extLst>
          </p:cNvPr>
          <p:cNvSpPr/>
          <p:nvPr/>
        </p:nvSpPr>
        <p:spPr>
          <a:xfrm>
            <a:off x="7218951" y="5370902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3867767" y="4658405"/>
            <a:ext cx="1146284" cy="1295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330671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505667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211370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834447" y="2883100"/>
            <a:ext cx="2405214" cy="288261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339510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703441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603678" y="4723162"/>
            <a:ext cx="2543635" cy="271669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7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7A4EB5-F908-1C30-0156-F1CEAF60AF70}"/>
              </a:ext>
            </a:extLst>
          </p:cNvPr>
          <p:cNvSpPr/>
          <p:nvPr/>
        </p:nvSpPr>
        <p:spPr>
          <a:xfrm rot="16200000">
            <a:off x="8329726" y="-2203762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10440019" y="1776469"/>
            <a:ext cx="637117" cy="13639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10890619" y="2776997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8721351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543078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6F50C-E59B-418E-B455-6BAD38C6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75" y="1902393"/>
            <a:ext cx="2438740" cy="7335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6321076" y="1103977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/>
        </p:nvGraphicFramePr>
        <p:xfrm>
          <a:off x="8525301" y="280472"/>
          <a:ext cx="3512025" cy="1531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767Hz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72,000Hz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9478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85260</TotalTime>
  <Words>4564</Words>
  <Application>Microsoft Office PowerPoint</Application>
  <PresentationFormat>Widescreen</PresentationFormat>
  <Paragraphs>1767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Office Theme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2022-06-06T05:13:07Z</cp:lastPrinted>
  <dcterms:created xsi:type="dcterms:W3CDTF">2022-02-06T02:47:09Z</dcterms:created>
  <dcterms:modified xsi:type="dcterms:W3CDTF">2022-06-25T20:30:51Z</dcterms:modified>
</cp:coreProperties>
</file>